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0" r:id="rId3"/>
    <p:sldId id="261" r:id="rId4"/>
    <p:sldId id="262" r:id="rId5"/>
    <p:sldId id="256" r:id="rId6"/>
    <p:sldId id="257" r:id="rId7"/>
    <p:sldId id="263" r:id="rId8"/>
    <p:sldId id="264" r:id="rId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9F7CE-9D9F-4698-B743-092E9B23AAF7}" type="datetimeFigureOut">
              <a:rPr lang="ru-RU" smtClean="0"/>
              <a:t>31.08.2025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82994-EAEF-4AFA-B78E-FE4D657BAF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48919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9F7CE-9D9F-4698-B743-092E9B23AAF7}" type="datetimeFigureOut">
              <a:rPr lang="ru-RU" smtClean="0"/>
              <a:t>31.08.2025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82994-EAEF-4AFA-B78E-FE4D657BAF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03511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9F7CE-9D9F-4698-B743-092E9B23AAF7}" type="datetimeFigureOut">
              <a:rPr lang="ru-RU" smtClean="0"/>
              <a:t>31.08.2025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82994-EAEF-4AFA-B78E-FE4D657BAF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05523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9F7CE-9D9F-4698-B743-092E9B23AAF7}" type="datetimeFigureOut">
              <a:rPr lang="ru-RU" smtClean="0"/>
              <a:t>31.08.2025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82994-EAEF-4AFA-B78E-FE4D657BAF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47676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9F7CE-9D9F-4698-B743-092E9B23AAF7}" type="datetimeFigureOut">
              <a:rPr lang="ru-RU" smtClean="0"/>
              <a:t>31.08.2025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82994-EAEF-4AFA-B78E-FE4D657BAF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82045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9F7CE-9D9F-4698-B743-092E9B23AAF7}" type="datetimeFigureOut">
              <a:rPr lang="ru-RU" smtClean="0"/>
              <a:t>31.08.2025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82994-EAEF-4AFA-B78E-FE4D657BAF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77492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9F7CE-9D9F-4698-B743-092E9B23AAF7}" type="datetimeFigureOut">
              <a:rPr lang="ru-RU" smtClean="0"/>
              <a:t>31.08.2025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82994-EAEF-4AFA-B78E-FE4D657BAF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45381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9F7CE-9D9F-4698-B743-092E9B23AAF7}" type="datetimeFigureOut">
              <a:rPr lang="ru-RU" smtClean="0"/>
              <a:t>31.08.2025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82994-EAEF-4AFA-B78E-FE4D657BAF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74420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9F7CE-9D9F-4698-B743-092E9B23AAF7}" type="datetimeFigureOut">
              <a:rPr lang="ru-RU" smtClean="0"/>
              <a:t>31.08.2025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82994-EAEF-4AFA-B78E-FE4D657BAF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12749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9F7CE-9D9F-4698-B743-092E9B23AAF7}" type="datetimeFigureOut">
              <a:rPr lang="ru-RU" smtClean="0"/>
              <a:t>31.08.2025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82994-EAEF-4AFA-B78E-FE4D657BAF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24120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9F7CE-9D9F-4698-B743-092E9B23AAF7}" type="datetimeFigureOut">
              <a:rPr lang="ru-RU" smtClean="0"/>
              <a:t>31.08.2025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82994-EAEF-4AFA-B78E-FE4D657BAF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51051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B9F7CE-9D9F-4698-B743-092E9B23AAF7}" type="datetimeFigureOut">
              <a:rPr lang="ru-RU" smtClean="0"/>
              <a:t>31.08.2025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482994-EAEF-4AFA-B78E-FE4D657BAF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70048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8723" y="163392"/>
            <a:ext cx="1971950" cy="866896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00" y="2579190"/>
            <a:ext cx="12192000" cy="144272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1383" y="1237344"/>
            <a:ext cx="10702834" cy="2387600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solidFill>
                  <a:schemeClr val="bg1"/>
                </a:solidFill>
              </a:rPr>
              <a:t>Инструкция по участию в онлайн-лекциях </a:t>
            </a:r>
            <a:r>
              <a:rPr lang="en-US" sz="3200" b="1" dirty="0" smtClean="0">
                <a:solidFill>
                  <a:schemeClr val="bg1"/>
                </a:solidFill>
              </a:rPr>
              <a:t>Microsoft Teams</a:t>
            </a:r>
            <a:endParaRPr lang="ru-RU" sz="3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758872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2108" y="340224"/>
            <a:ext cx="11153503" cy="1325563"/>
          </a:xfrm>
        </p:spPr>
        <p:txBody>
          <a:bodyPr/>
          <a:lstStyle/>
          <a:p>
            <a:pPr algn="ctr"/>
            <a:r>
              <a:rPr lang="ru-RU" dirty="0" smtClean="0"/>
              <a:t>Перейдите на </a:t>
            </a:r>
            <a:r>
              <a:rPr lang="en-US" dirty="0" smtClean="0"/>
              <a:t>https://cloud.esil.edu.kz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12226" r="10435"/>
          <a:stretch/>
        </p:blipFill>
        <p:spPr>
          <a:xfrm>
            <a:off x="5930536" y="1690688"/>
            <a:ext cx="5486400" cy="435133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0223" y="1968137"/>
            <a:ext cx="3594463" cy="35944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661679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7714" y="400594"/>
            <a:ext cx="12113623" cy="1290094"/>
          </a:xfrm>
        </p:spPr>
        <p:txBody>
          <a:bodyPr>
            <a:normAutofit/>
          </a:bodyPr>
          <a:lstStyle/>
          <a:p>
            <a:pPr algn="ctr"/>
            <a:r>
              <a:rPr lang="ru-RU" sz="4000" dirty="0" smtClean="0"/>
              <a:t>Введите свой ИИН в оба поля</a:t>
            </a:r>
            <a:r>
              <a:rPr lang="en-US" sz="4000" dirty="0" smtClean="0"/>
              <a:t> </a:t>
            </a:r>
            <a:r>
              <a:rPr lang="ru-RU" sz="4000" dirty="0" smtClean="0"/>
              <a:t>и нажмите «Войти»</a:t>
            </a:r>
            <a:endParaRPr lang="ru-RU" sz="4000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549017" y="1825625"/>
            <a:ext cx="7093965" cy="435133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83678" y="4204084"/>
            <a:ext cx="1049202" cy="174867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83678" y="4493568"/>
            <a:ext cx="1049202" cy="1748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013705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463246" y="1852593"/>
            <a:ext cx="4343399" cy="4043110"/>
          </a:xfrm>
        </p:spPr>
        <p:txBody>
          <a:bodyPr>
            <a:normAutofit/>
          </a:bodyPr>
          <a:lstStyle/>
          <a:p>
            <a:pPr algn="ctr"/>
            <a:r>
              <a:rPr lang="ru-RU" sz="2400" dirty="0" smtClean="0"/>
              <a:t>Нажмите на иконку глаза, чтобы отобразить/скрыть пароль.</a:t>
            </a:r>
            <a:br>
              <a:rPr lang="ru-RU" sz="2400" dirty="0" smtClean="0"/>
            </a:br>
            <a:r>
              <a:rPr lang="ru-RU" sz="2400" dirty="0" smtClean="0"/>
              <a:t>Нажмите на кнопку рядом, чтобы копировать логин/пароль в буфер обмена</a:t>
            </a:r>
            <a:endParaRPr lang="ru-RU" sz="2400" dirty="0"/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990599" y="43261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3600" dirty="0" smtClean="0"/>
              <a:t>В личном кабинете отображаются ваши данные для входа на сайт </a:t>
            </a:r>
            <a:r>
              <a:rPr lang="en-US" sz="3600" dirty="0" smtClean="0"/>
              <a:t>teams.microsoft.com</a:t>
            </a:r>
            <a:r>
              <a:rPr lang="ru-RU" sz="3600" dirty="0" smtClean="0"/>
              <a:t> </a:t>
            </a:r>
            <a:endParaRPr lang="ru-RU" sz="36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58237" y="1758179"/>
            <a:ext cx="5486401" cy="4787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098253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0263" y="1918790"/>
            <a:ext cx="4598125" cy="3254101"/>
          </a:xfrm>
        </p:spPr>
        <p:txBody>
          <a:bodyPr/>
          <a:lstStyle/>
          <a:p>
            <a:r>
              <a:rPr lang="ru-RU" dirty="0" smtClean="0"/>
              <a:t>Перейдите на </a:t>
            </a:r>
            <a:r>
              <a:rPr lang="en-US" dirty="0" smtClean="0"/>
              <a:t>teams.microsoft.com</a:t>
            </a:r>
          </a:p>
          <a:p>
            <a:endParaRPr lang="ru-RU" dirty="0" smtClean="0"/>
          </a:p>
          <a:p>
            <a:r>
              <a:rPr lang="ru-RU" dirty="0" smtClean="0"/>
              <a:t>Введите свой логин, полученный из личного кабинета</a:t>
            </a:r>
            <a:endParaRPr lang="en-US" dirty="0" smtClean="0"/>
          </a:p>
          <a:p>
            <a:r>
              <a:rPr lang="en-US" dirty="0" smtClean="0"/>
              <a:t>(cloud.esil.edu.kz)</a:t>
            </a: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86400" y="991327"/>
            <a:ext cx="5822986" cy="49392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157746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1555" y="1287418"/>
            <a:ext cx="4598125" cy="4939210"/>
          </a:xfrm>
        </p:spPr>
        <p:txBody>
          <a:bodyPr/>
          <a:lstStyle/>
          <a:p>
            <a:endParaRPr lang="ru-RU" dirty="0" smtClean="0"/>
          </a:p>
          <a:p>
            <a:endParaRPr lang="en-US" dirty="0" smtClean="0"/>
          </a:p>
          <a:p>
            <a:endParaRPr lang="en-US" dirty="0"/>
          </a:p>
          <a:p>
            <a:r>
              <a:rPr lang="ru-RU" dirty="0" smtClean="0"/>
              <a:t>Введите свой пароль, полученный из личного кабинета</a:t>
            </a:r>
            <a:endParaRPr lang="en-US" dirty="0" smtClean="0"/>
          </a:p>
          <a:p>
            <a:r>
              <a:rPr lang="en-US" dirty="0" smtClean="0"/>
              <a:t>(cloud.esil.edu.kz)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86400" y="991327"/>
            <a:ext cx="6177298" cy="50088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532895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1555" y="1287418"/>
            <a:ext cx="4598125" cy="4939210"/>
          </a:xfrm>
        </p:spPr>
        <p:txBody>
          <a:bodyPr/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ru-RU" dirty="0" smtClean="0"/>
              <a:t>Сайт попросит поменять пароль. Введите выданный пароль снова, затем придумайте новый пароль</a:t>
            </a:r>
            <a:endParaRPr lang="en-US" dirty="0" smtClean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84249" y="1010504"/>
            <a:ext cx="5181600" cy="49705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991422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799" y="2191384"/>
            <a:ext cx="4833257" cy="423554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smtClean="0"/>
              <a:t>После перехода по ссылке из личного кабинета </a:t>
            </a:r>
            <a:r>
              <a:rPr lang="en-US" dirty="0" smtClean="0"/>
              <a:t>(cloud.esil.edu.kz)</a:t>
            </a:r>
            <a:r>
              <a:rPr lang="ru-RU" dirty="0" smtClean="0"/>
              <a:t> вам отобразится присоединение к совещанию </a:t>
            </a:r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Браузер запросит доступ к микрофону и веб-камере</a:t>
            </a:r>
            <a:endParaRPr lang="ru-RU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19498" y="183760"/>
            <a:ext cx="3647606" cy="1929247"/>
          </a:xfrm>
          <a:prstGeom prst="rect">
            <a:avLst/>
          </a:prstGeom>
        </p:spPr>
      </p:pic>
      <p:sp>
        <p:nvSpPr>
          <p:cNvPr id="9" name="Left Arrow 8"/>
          <p:cNvSpPr/>
          <p:nvPr/>
        </p:nvSpPr>
        <p:spPr>
          <a:xfrm flipH="1">
            <a:off x="643152" y="653141"/>
            <a:ext cx="1105151" cy="618309"/>
          </a:xfrm>
          <a:prstGeom prst="lef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13266" y="556641"/>
            <a:ext cx="6782939" cy="3839600"/>
          </a:xfrm>
          <a:prstGeom prst="rect">
            <a:avLst/>
          </a:prstGeom>
        </p:spPr>
      </p:pic>
      <p:sp>
        <p:nvSpPr>
          <p:cNvPr id="7" name="Left Arrow 6"/>
          <p:cNvSpPr/>
          <p:nvPr/>
        </p:nvSpPr>
        <p:spPr>
          <a:xfrm rot="16200000" flipH="1">
            <a:off x="11115209" y="4463141"/>
            <a:ext cx="1105151" cy="618309"/>
          </a:xfrm>
          <a:prstGeom prst="lef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955879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140</TotalTime>
  <Words>104</Words>
  <Application>Microsoft Office PowerPoint</Application>
  <PresentationFormat>Widescreen</PresentationFormat>
  <Paragraphs>21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Инструкция по участию в онлайн-лекциях Microsoft Teams</vt:lpstr>
      <vt:lpstr>Перейдите на https://cloud.esil.edu.kz</vt:lpstr>
      <vt:lpstr>Введите свой ИИН в оба поля и нажмите «Войти»</vt:lpstr>
      <vt:lpstr>Нажмите на иконку глаза, чтобы отобразить/скрыть пароль. Нажмите на кнопку рядом, чтобы копировать логин/пароль в буфер обмена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Zhangir</dc:creator>
  <cp:lastModifiedBy>Zhangir</cp:lastModifiedBy>
  <cp:revision>11</cp:revision>
  <dcterms:created xsi:type="dcterms:W3CDTF">2025-08-30T11:04:03Z</dcterms:created>
  <dcterms:modified xsi:type="dcterms:W3CDTF">2025-08-31T06:09:42Z</dcterms:modified>
</cp:coreProperties>
</file>